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73" r:id="rId6"/>
    <p:sldId id="268" r:id="rId7"/>
    <p:sldId id="261" r:id="rId8"/>
    <p:sldId id="275" r:id="rId9"/>
    <p:sldId id="26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072" autoAdjust="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CCF61-3DFE-49A9-8F9D-A379C7A773F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AC5CAE-DFE2-4630-A7DD-C1F257A6DE34}">
      <dgm:prSet phldrT="[Text]"/>
      <dgm:spPr/>
      <dgm:t>
        <a:bodyPr/>
        <a:lstStyle/>
        <a:p>
          <a:r>
            <a:rPr lang="cs-CZ" dirty="0" smtClean="0"/>
            <a:t>Fonologická část</a:t>
          </a:r>
          <a:endParaRPr lang="cs-CZ" dirty="0"/>
        </a:p>
      </dgm:t>
    </dgm:pt>
    <dgm:pt modelId="{2DB0522A-6295-47A5-8F3D-192F357968DD}" type="parTrans" cxnId="{063B9BEA-4758-4DE4-9246-FD3BA56A0232}">
      <dgm:prSet/>
      <dgm:spPr/>
      <dgm:t>
        <a:bodyPr/>
        <a:lstStyle/>
        <a:p>
          <a:endParaRPr lang="cs-CZ"/>
        </a:p>
      </dgm:t>
    </dgm:pt>
    <dgm:pt modelId="{3436BC6F-89CB-48CF-BF25-F65140DFDA0E}" type="sibTrans" cxnId="{063B9BEA-4758-4DE4-9246-FD3BA56A0232}">
      <dgm:prSet/>
      <dgm:spPr/>
      <dgm:t>
        <a:bodyPr/>
        <a:lstStyle/>
        <a:p>
          <a:endParaRPr lang="cs-CZ"/>
        </a:p>
      </dgm:t>
    </dgm:pt>
    <dgm:pt modelId="{03907A07-D3F9-446F-A5A9-B85C27853AEE}">
      <dgm:prSet phldrT="[Text]"/>
      <dgm:spPr/>
      <dgm:t>
        <a:bodyPr/>
        <a:lstStyle/>
        <a:p>
          <a:r>
            <a:rPr lang="cs-CZ" dirty="0" smtClean="0"/>
            <a:t>RAN</a:t>
          </a:r>
          <a:endParaRPr lang="cs-CZ" dirty="0"/>
        </a:p>
      </dgm:t>
    </dgm:pt>
    <dgm:pt modelId="{9B6D20CD-A773-4A0E-959D-6D6C9777CA61}" type="parTrans" cxnId="{991F3CEB-20B9-4CEB-A04B-0B918DA6F2DA}">
      <dgm:prSet/>
      <dgm:spPr/>
      <dgm:t>
        <a:bodyPr/>
        <a:lstStyle/>
        <a:p>
          <a:endParaRPr lang="cs-CZ"/>
        </a:p>
      </dgm:t>
    </dgm:pt>
    <dgm:pt modelId="{A1AE0FA4-6E5A-438B-83EE-5629486C1F8A}" type="sibTrans" cxnId="{991F3CEB-20B9-4CEB-A04B-0B918DA6F2DA}">
      <dgm:prSet/>
      <dgm:spPr/>
      <dgm:t>
        <a:bodyPr/>
        <a:lstStyle/>
        <a:p>
          <a:endParaRPr lang="cs-CZ"/>
        </a:p>
      </dgm:t>
    </dgm:pt>
    <dgm:pt modelId="{07EA9892-4EA8-4BB6-B72F-3029BC47FCFB}">
      <dgm:prSet phldrT="[Text]"/>
      <dgm:spPr/>
      <dgm:t>
        <a:bodyPr/>
        <a:lstStyle/>
        <a:p>
          <a:r>
            <a:rPr lang="cs-CZ" dirty="0" smtClean="0"/>
            <a:t>Fonematické uvědomování</a:t>
          </a:r>
          <a:endParaRPr lang="cs-CZ" dirty="0"/>
        </a:p>
      </dgm:t>
    </dgm:pt>
    <dgm:pt modelId="{257F6C9A-DF5C-42DF-9615-E20E54B272BC}" type="parTrans" cxnId="{D105AE73-86AD-4D96-AFA1-1C4C766CDFAC}">
      <dgm:prSet/>
      <dgm:spPr/>
      <dgm:t>
        <a:bodyPr/>
        <a:lstStyle/>
        <a:p>
          <a:endParaRPr lang="cs-CZ"/>
        </a:p>
      </dgm:t>
    </dgm:pt>
    <dgm:pt modelId="{05C950F2-C3A2-400A-A387-B59442756CAA}" type="sibTrans" cxnId="{D105AE73-86AD-4D96-AFA1-1C4C766CDFAC}">
      <dgm:prSet/>
      <dgm:spPr/>
      <dgm:t>
        <a:bodyPr/>
        <a:lstStyle/>
        <a:p>
          <a:endParaRPr lang="cs-CZ"/>
        </a:p>
      </dgm:t>
    </dgm:pt>
    <dgm:pt modelId="{6F0E62F7-C694-4AD6-AA45-2148B2FA1BC9}">
      <dgm:prSet phldrT="[Text]"/>
      <dgm:spPr/>
      <dgm:t>
        <a:bodyPr/>
        <a:lstStyle/>
        <a:p>
          <a:r>
            <a:rPr lang="cs-CZ" dirty="0" smtClean="0"/>
            <a:t>Gramatická a lexikální část</a:t>
          </a:r>
          <a:endParaRPr lang="cs-CZ" dirty="0"/>
        </a:p>
      </dgm:t>
    </dgm:pt>
    <dgm:pt modelId="{56873431-09A5-4D61-8AA2-9542F44F8B69}" type="parTrans" cxnId="{F8D5378D-EE31-4C31-AE7F-8ACEC4ECF2EE}">
      <dgm:prSet/>
      <dgm:spPr/>
      <dgm:t>
        <a:bodyPr/>
        <a:lstStyle/>
        <a:p>
          <a:endParaRPr lang="cs-CZ"/>
        </a:p>
      </dgm:t>
    </dgm:pt>
    <dgm:pt modelId="{8319A130-8B11-4679-B53E-80A30021D861}" type="sibTrans" cxnId="{F8D5378D-EE31-4C31-AE7F-8ACEC4ECF2EE}">
      <dgm:prSet/>
      <dgm:spPr/>
      <dgm:t>
        <a:bodyPr/>
        <a:lstStyle/>
        <a:p>
          <a:endParaRPr lang="cs-CZ"/>
        </a:p>
      </dgm:t>
    </dgm:pt>
    <dgm:pt modelId="{DE33F2D7-B7B4-4A48-BDB8-54F9DEC80944}">
      <dgm:prSet phldrT="[Text]"/>
      <dgm:spPr/>
      <dgm:t>
        <a:bodyPr/>
        <a:lstStyle/>
        <a:p>
          <a:r>
            <a:rPr lang="cs-CZ" dirty="0" smtClean="0"/>
            <a:t>Morfologie</a:t>
          </a:r>
          <a:endParaRPr lang="cs-CZ" dirty="0"/>
        </a:p>
      </dgm:t>
    </dgm:pt>
    <dgm:pt modelId="{10289C5C-C630-40F3-8A97-D3D70C39A843}" type="parTrans" cxnId="{8C710D06-734F-4CCC-9B88-514BB771BABB}">
      <dgm:prSet/>
      <dgm:spPr/>
      <dgm:t>
        <a:bodyPr/>
        <a:lstStyle/>
        <a:p>
          <a:endParaRPr lang="cs-CZ"/>
        </a:p>
      </dgm:t>
    </dgm:pt>
    <dgm:pt modelId="{AD9F3D6F-E637-4BCB-BC97-53074AD349EA}" type="sibTrans" cxnId="{8C710D06-734F-4CCC-9B88-514BB771BABB}">
      <dgm:prSet/>
      <dgm:spPr/>
      <dgm:t>
        <a:bodyPr/>
        <a:lstStyle/>
        <a:p>
          <a:endParaRPr lang="cs-CZ"/>
        </a:p>
      </dgm:t>
    </dgm:pt>
    <dgm:pt modelId="{0863A213-F402-4E20-B942-B705FB4E54FB}">
      <dgm:prSet phldrT="[Text]"/>
      <dgm:spPr/>
      <dgm:t>
        <a:bodyPr/>
        <a:lstStyle/>
        <a:p>
          <a:r>
            <a:rPr lang="cs-CZ" dirty="0" smtClean="0"/>
            <a:t>Porozumění gramatice</a:t>
          </a:r>
          <a:endParaRPr lang="cs-CZ" dirty="0"/>
        </a:p>
      </dgm:t>
    </dgm:pt>
    <dgm:pt modelId="{1A5C8A17-71D7-48D5-B38D-D2BDD7E75170}" type="parTrans" cxnId="{04FCD38D-83F5-4E6F-B031-AF21F63F9EC0}">
      <dgm:prSet/>
      <dgm:spPr/>
      <dgm:t>
        <a:bodyPr/>
        <a:lstStyle/>
        <a:p>
          <a:endParaRPr lang="cs-CZ"/>
        </a:p>
      </dgm:t>
    </dgm:pt>
    <dgm:pt modelId="{9D64A3FA-E6A2-43DD-A4B9-C8367719405C}" type="sibTrans" cxnId="{04FCD38D-83F5-4E6F-B031-AF21F63F9EC0}">
      <dgm:prSet/>
      <dgm:spPr/>
      <dgm:t>
        <a:bodyPr/>
        <a:lstStyle/>
        <a:p>
          <a:endParaRPr lang="cs-CZ"/>
        </a:p>
      </dgm:t>
    </dgm:pt>
    <dgm:pt modelId="{ECEFE4A5-210C-4A37-99C4-668A5A967285}">
      <dgm:prSet phldrT="[Text]"/>
      <dgm:spPr/>
      <dgm:t>
        <a:bodyPr/>
        <a:lstStyle/>
        <a:p>
          <a:r>
            <a:rPr lang="cs-CZ" dirty="0" smtClean="0"/>
            <a:t>Slovník</a:t>
          </a:r>
          <a:endParaRPr lang="cs-CZ" dirty="0"/>
        </a:p>
      </dgm:t>
    </dgm:pt>
    <dgm:pt modelId="{0466ACA4-0D64-4A94-8699-D84B1E8BD3C7}" type="parTrans" cxnId="{8B187ACE-0938-493A-8188-F194DF15DFB3}">
      <dgm:prSet/>
      <dgm:spPr/>
    </dgm:pt>
    <dgm:pt modelId="{3AEC6F87-7ADB-4520-9419-847CD0261FAF}" type="sibTrans" cxnId="{8B187ACE-0938-493A-8188-F194DF15DFB3}">
      <dgm:prSet/>
      <dgm:spPr/>
    </dgm:pt>
    <dgm:pt modelId="{43B1F637-17EB-4272-AC82-7781C1D714A8}">
      <dgm:prSet phldrT="[Text]"/>
      <dgm:spPr/>
      <dgm:t>
        <a:bodyPr/>
        <a:lstStyle/>
        <a:p>
          <a:r>
            <a:rPr lang="cs-CZ" dirty="0" smtClean="0"/>
            <a:t>Opakování vět</a:t>
          </a:r>
          <a:endParaRPr lang="cs-CZ" dirty="0"/>
        </a:p>
      </dgm:t>
    </dgm:pt>
    <dgm:pt modelId="{3037A95B-1BB7-4D77-89C8-CA1D80CC9DA2}" type="parTrans" cxnId="{57F53510-0797-41BB-B14B-3D1D25872BB5}">
      <dgm:prSet/>
      <dgm:spPr/>
    </dgm:pt>
    <dgm:pt modelId="{35E9F6BC-E2CA-4AF0-B007-F7299D7BC62B}" type="sibTrans" cxnId="{57F53510-0797-41BB-B14B-3D1D25872BB5}">
      <dgm:prSet/>
      <dgm:spPr/>
    </dgm:pt>
    <dgm:pt modelId="{FDB8EA83-7857-474A-BF06-FB2E637547B8}">
      <dgm:prSet phldrT="[Text]"/>
      <dgm:spPr/>
      <dgm:t>
        <a:bodyPr/>
        <a:lstStyle/>
        <a:p>
          <a:r>
            <a:rPr lang="cs-CZ" dirty="0" smtClean="0"/>
            <a:t>Fonologická paměť </a:t>
          </a:r>
          <a:endParaRPr lang="cs-CZ" dirty="0"/>
        </a:p>
      </dgm:t>
    </dgm:pt>
    <dgm:pt modelId="{836D3F9B-6591-4EDD-9D07-66C9E4420033}" type="parTrans" cxnId="{65146191-DA31-402D-8DE2-3781958AA59C}">
      <dgm:prSet/>
      <dgm:spPr/>
    </dgm:pt>
    <dgm:pt modelId="{4F0BA4BF-304D-4D8D-BD43-DDA424891F7C}" type="sibTrans" cxnId="{65146191-DA31-402D-8DE2-3781958AA59C}">
      <dgm:prSet/>
      <dgm:spPr/>
    </dgm:pt>
    <dgm:pt modelId="{7BC564D8-BDFB-4EA1-AF6C-86D1D4BB4DC1}" type="pres">
      <dgm:prSet presAssocID="{D7ECCF61-3DFE-49A9-8F9D-A379C7A773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9A1D959-FD33-4D7B-844D-613E85527672}" type="pres">
      <dgm:prSet presAssocID="{80AC5CAE-DFE2-4630-A7DD-C1F257A6DE34}" presName="linNode" presStyleCnt="0"/>
      <dgm:spPr/>
    </dgm:pt>
    <dgm:pt modelId="{7F43A9E7-FCD5-4A26-BBD7-B241D1C9FBEE}" type="pres">
      <dgm:prSet presAssocID="{80AC5CAE-DFE2-4630-A7DD-C1F257A6DE3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E3AF38-D9B4-4A2E-B9E0-DD8E7CC1D2FD}" type="pres">
      <dgm:prSet presAssocID="{80AC5CAE-DFE2-4630-A7DD-C1F257A6DE3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A5E325-D5F9-4397-AE62-F2F14431D9A5}" type="pres">
      <dgm:prSet presAssocID="{3436BC6F-89CB-48CF-BF25-F65140DFDA0E}" presName="spacing" presStyleCnt="0"/>
      <dgm:spPr/>
    </dgm:pt>
    <dgm:pt modelId="{B491D82D-7C08-4879-BC80-F9AAAF78508B}" type="pres">
      <dgm:prSet presAssocID="{6F0E62F7-C694-4AD6-AA45-2148B2FA1BC9}" presName="linNode" presStyleCnt="0"/>
      <dgm:spPr/>
    </dgm:pt>
    <dgm:pt modelId="{B680EDCB-09F6-4F6D-AD4A-F7ECEEDBE8B6}" type="pres">
      <dgm:prSet presAssocID="{6F0E62F7-C694-4AD6-AA45-2148B2FA1BC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A4498E-4E40-4FFE-8963-EB67F4692B00}" type="pres">
      <dgm:prSet presAssocID="{6F0E62F7-C694-4AD6-AA45-2148B2FA1BC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710D06-734F-4CCC-9B88-514BB771BABB}" srcId="{6F0E62F7-C694-4AD6-AA45-2148B2FA1BC9}" destId="{DE33F2D7-B7B4-4A48-BDB8-54F9DEC80944}" srcOrd="0" destOrd="0" parTransId="{10289C5C-C630-40F3-8A97-D3D70C39A843}" sibTransId="{AD9F3D6F-E637-4BCB-BC97-53074AD349EA}"/>
    <dgm:cxn modelId="{B57924B2-9DF6-41AA-BD87-601994C257D4}" type="presOf" srcId="{ECEFE4A5-210C-4A37-99C4-668A5A967285}" destId="{C0A4498E-4E40-4FFE-8963-EB67F4692B00}" srcOrd="0" destOrd="2" presId="urn:microsoft.com/office/officeart/2005/8/layout/vList6"/>
    <dgm:cxn modelId="{839EC653-A670-4D1F-8E52-6798DBFD00BF}" type="presOf" srcId="{80AC5CAE-DFE2-4630-A7DD-C1F257A6DE34}" destId="{7F43A9E7-FCD5-4A26-BBD7-B241D1C9FBEE}" srcOrd="0" destOrd="0" presId="urn:microsoft.com/office/officeart/2005/8/layout/vList6"/>
    <dgm:cxn modelId="{991F3CEB-20B9-4CEB-A04B-0B918DA6F2DA}" srcId="{80AC5CAE-DFE2-4630-A7DD-C1F257A6DE34}" destId="{03907A07-D3F9-446F-A5A9-B85C27853AEE}" srcOrd="0" destOrd="0" parTransId="{9B6D20CD-A773-4A0E-959D-6D6C9777CA61}" sibTransId="{A1AE0FA4-6E5A-438B-83EE-5629486C1F8A}"/>
    <dgm:cxn modelId="{ADAB8E56-4685-4C7E-9BEE-32DEE993D66B}" type="presOf" srcId="{DE33F2D7-B7B4-4A48-BDB8-54F9DEC80944}" destId="{C0A4498E-4E40-4FFE-8963-EB67F4692B00}" srcOrd="0" destOrd="0" presId="urn:microsoft.com/office/officeart/2005/8/layout/vList6"/>
    <dgm:cxn modelId="{D105AE73-86AD-4D96-AFA1-1C4C766CDFAC}" srcId="{80AC5CAE-DFE2-4630-A7DD-C1F257A6DE34}" destId="{07EA9892-4EA8-4BB6-B72F-3029BC47FCFB}" srcOrd="2" destOrd="0" parTransId="{257F6C9A-DF5C-42DF-9615-E20E54B272BC}" sibTransId="{05C950F2-C3A2-400A-A387-B59442756CAA}"/>
    <dgm:cxn modelId="{04FCD38D-83F5-4E6F-B031-AF21F63F9EC0}" srcId="{6F0E62F7-C694-4AD6-AA45-2148B2FA1BC9}" destId="{0863A213-F402-4E20-B942-B705FB4E54FB}" srcOrd="1" destOrd="0" parTransId="{1A5C8A17-71D7-48D5-B38D-D2BDD7E75170}" sibTransId="{9D64A3FA-E6A2-43DD-A4B9-C8367719405C}"/>
    <dgm:cxn modelId="{0826E82A-032C-43AE-81EC-CCD8E31C89B0}" type="presOf" srcId="{43B1F637-17EB-4272-AC82-7781C1D714A8}" destId="{C0A4498E-4E40-4FFE-8963-EB67F4692B00}" srcOrd="0" destOrd="3" presId="urn:microsoft.com/office/officeart/2005/8/layout/vList6"/>
    <dgm:cxn modelId="{566A003F-4BA9-4216-B176-0B644DA6710B}" type="presOf" srcId="{6F0E62F7-C694-4AD6-AA45-2148B2FA1BC9}" destId="{B680EDCB-09F6-4F6D-AD4A-F7ECEEDBE8B6}" srcOrd="0" destOrd="0" presId="urn:microsoft.com/office/officeart/2005/8/layout/vList6"/>
    <dgm:cxn modelId="{F8D5378D-EE31-4C31-AE7F-8ACEC4ECF2EE}" srcId="{D7ECCF61-3DFE-49A9-8F9D-A379C7A773F4}" destId="{6F0E62F7-C694-4AD6-AA45-2148B2FA1BC9}" srcOrd="1" destOrd="0" parTransId="{56873431-09A5-4D61-8AA2-9542F44F8B69}" sibTransId="{8319A130-8B11-4679-B53E-80A30021D861}"/>
    <dgm:cxn modelId="{1F810EFA-3D59-4E94-BB67-580072C62F66}" type="presOf" srcId="{07EA9892-4EA8-4BB6-B72F-3029BC47FCFB}" destId="{89E3AF38-D9B4-4A2E-B9E0-DD8E7CC1D2FD}" srcOrd="0" destOrd="2" presId="urn:microsoft.com/office/officeart/2005/8/layout/vList6"/>
    <dgm:cxn modelId="{8B187ACE-0938-493A-8188-F194DF15DFB3}" srcId="{6F0E62F7-C694-4AD6-AA45-2148B2FA1BC9}" destId="{ECEFE4A5-210C-4A37-99C4-668A5A967285}" srcOrd="2" destOrd="0" parTransId="{0466ACA4-0D64-4A94-8699-D84B1E8BD3C7}" sibTransId="{3AEC6F87-7ADB-4520-9419-847CD0261FAF}"/>
    <dgm:cxn modelId="{57F53510-0797-41BB-B14B-3D1D25872BB5}" srcId="{6F0E62F7-C694-4AD6-AA45-2148B2FA1BC9}" destId="{43B1F637-17EB-4272-AC82-7781C1D714A8}" srcOrd="3" destOrd="0" parTransId="{3037A95B-1BB7-4D77-89C8-CA1D80CC9DA2}" sibTransId="{35E9F6BC-E2CA-4AF0-B007-F7299D7BC62B}"/>
    <dgm:cxn modelId="{6BE54794-A77B-4ED8-8283-739AE4C04328}" type="presOf" srcId="{03907A07-D3F9-446F-A5A9-B85C27853AEE}" destId="{89E3AF38-D9B4-4A2E-B9E0-DD8E7CC1D2FD}" srcOrd="0" destOrd="0" presId="urn:microsoft.com/office/officeart/2005/8/layout/vList6"/>
    <dgm:cxn modelId="{C2E2C3F5-372E-431E-A7FA-C6D097F60BEA}" type="presOf" srcId="{0863A213-F402-4E20-B942-B705FB4E54FB}" destId="{C0A4498E-4E40-4FFE-8963-EB67F4692B00}" srcOrd="0" destOrd="1" presId="urn:microsoft.com/office/officeart/2005/8/layout/vList6"/>
    <dgm:cxn modelId="{063B9BEA-4758-4DE4-9246-FD3BA56A0232}" srcId="{D7ECCF61-3DFE-49A9-8F9D-A379C7A773F4}" destId="{80AC5CAE-DFE2-4630-A7DD-C1F257A6DE34}" srcOrd="0" destOrd="0" parTransId="{2DB0522A-6295-47A5-8F3D-192F357968DD}" sibTransId="{3436BC6F-89CB-48CF-BF25-F65140DFDA0E}"/>
    <dgm:cxn modelId="{65146191-DA31-402D-8DE2-3781958AA59C}" srcId="{80AC5CAE-DFE2-4630-A7DD-C1F257A6DE34}" destId="{FDB8EA83-7857-474A-BF06-FB2E637547B8}" srcOrd="1" destOrd="0" parTransId="{836D3F9B-6591-4EDD-9D07-66C9E4420033}" sibTransId="{4F0BA4BF-304D-4D8D-BD43-DDA424891F7C}"/>
    <dgm:cxn modelId="{63E53E7F-CF20-4865-ADAF-BD0C270793C9}" type="presOf" srcId="{D7ECCF61-3DFE-49A9-8F9D-A379C7A773F4}" destId="{7BC564D8-BDFB-4EA1-AF6C-86D1D4BB4DC1}" srcOrd="0" destOrd="0" presId="urn:microsoft.com/office/officeart/2005/8/layout/vList6"/>
    <dgm:cxn modelId="{839E8EE2-3477-49F9-8438-09A6DBDFBAAC}" type="presOf" srcId="{FDB8EA83-7857-474A-BF06-FB2E637547B8}" destId="{89E3AF38-D9B4-4A2E-B9E0-DD8E7CC1D2FD}" srcOrd="0" destOrd="1" presId="urn:microsoft.com/office/officeart/2005/8/layout/vList6"/>
    <dgm:cxn modelId="{D6FD2FAC-FE5C-4536-879F-E63F5A804D8D}" type="presParOf" srcId="{7BC564D8-BDFB-4EA1-AF6C-86D1D4BB4DC1}" destId="{B9A1D959-FD33-4D7B-844D-613E85527672}" srcOrd="0" destOrd="0" presId="urn:microsoft.com/office/officeart/2005/8/layout/vList6"/>
    <dgm:cxn modelId="{7F3663BC-BB87-4137-ACB3-D96661AAC7B2}" type="presParOf" srcId="{B9A1D959-FD33-4D7B-844D-613E85527672}" destId="{7F43A9E7-FCD5-4A26-BBD7-B241D1C9FBEE}" srcOrd="0" destOrd="0" presId="urn:microsoft.com/office/officeart/2005/8/layout/vList6"/>
    <dgm:cxn modelId="{270EBA1C-6A8A-4CC3-9AC7-374BD69488CB}" type="presParOf" srcId="{B9A1D959-FD33-4D7B-844D-613E85527672}" destId="{89E3AF38-D9B4-4A2E-B9E0-DD8E7CC1D2FD}" srcOrd="1" destOrd="0" presId="urn:microsoft.com/office/officeart/2005/8/layout/vList6"/>
    <dgm:cxn modelId="{63FB8C9B-3268-4B17-8774-D50532B668A3}" type="presParOf" srcId="{7BC564D8-BDFB-4EA1-AF6C-86D1D4BB4DC1}" destId="{13A5E325-D5F9-4397-AE62-F2F14431D9A5}" srcOrd="1" destOrd="0" presId="urn:microsoft.com/office/officeart/2005/8/layout/vList6"/>
    <dgm:cxn modelId="{62B95150-0EED-4AD1-A2B5-30A340B1ABF0}" type="presParOf" srcId="{7BC564D8-BDFB-4EA1-AF6C-86D1D4BB4DC1}" destId="{B491D82D-7C08-4879-BC80-F9AAAF78508B}" srcOrd="2" destOrd="0" presId="urn:microsoft.com/office/officeart/2005/8/layout/vList6"/>
    <dgm:cxn modelId="{82A77797-DE15-4D7D-9B37-9E66F00EC8DC}" type="presParOf" srcId="{B491D82D-7C08-4879-BC80-F9AAAF78508B}" destId="{B680EDCB-09F6-4F6D-AD4A-F7ECEEDBE8B6}" srcOrd="0" destOrd="0" presId="urn:microsoft.com/office/officeart/2005/8/layout/vList6"/>
    <dgm:cxn modelId="{E7F691CC-5331-4C2F-96F5-1EF2E3C106EF}" type="presParOf" srcId="{B491D82D-7C08-4879-BC80-F9AAAF78508B}" destId="{C0A4498E-4E40-4FFE-8963-EB67F4692B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11587-860D-400B-8DA0-43B9249B1B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E03A10-B545-4427-B09E-6F45A687D37D}">
      <dgm:prSet phldrT="[Text]"/>
      <dgm:spPr/>
      <dgm:t>
        <a:bodyPr/>
        <a:lstStyle/>
        <a:p>
          <a:r>
            <a:rPr lang="cs-CZ" dirty="0"/>
            <a:t>2019</a:t>
          </a:r>
        </a:p>
        <a:p>
          <a:r>
            <a:rPr lang="cs-CZ" dirty="0"/>
            <a:t>Příprava a pilotování</a:t>
          </a:r>
        </a:p>
      </dgm:t>
    </dgm:pt>
    <dgm:pt modelId="{F7EE52E9-0FC9-4FA5-BE5B-01B5B05987F2}" type="parTrans" cxnId="{FDF7AB0C-60F6-4176-ADDC-695AD5C1C136}">
      <dgm:prSet/>
      <dgm:spPr/>
      <dgm:t>
        <a:bodyPr/>
        <a:lstStyle/>
        <a:p>
          <a:endParaRPr lang="cs-CZ"/>
        </a:p>
      </dgm:t>
    </dgm:pt>
    <dgm:pt modelId="{149D16F0-A163-4236-BAB6-5CB9377E5706}" type="sibTrans" cxnId="{FDF7AB0C-60F6-4176-ADDC-695AD5C1C136}">
      <dgm:prSet/>
      <dgm:spPr/>
      <dgm:t>
        <a:bodyPr/>
        <a:lstStyle/>
        <a:p>
          <a:endParaRPr lang="cs-CZ"/>
        </a:p>
      </dgm:t>
    </dgm:pt>
    <dgm:pt modelId="{F25D2AAE-0685-4EAC-8757-B44DCAC0A7AB}">
      <dgm:prSet phldrT="[Text]"/>
      <dgm:spPr/>
      <dgm:t>
        <a:bodyPr/>
        <a:lstStyle/>
        <a:p>
          <a:r>
            <a:rPr lang="cs-CZ" dirty="0"/>
            <a:t>2020</a:t>
          </a:r>
        </a:p>
        <a:p>
          <a:r>
            <a:rPr lang="cs-CZ" dirty="0"/>
            <a:t>Sběr dat</a:t>
          </a:r>
        </a:p>
      </dgm:t>
    </dgm:pt>
    <dgm:pt modelId="{538AA5D0-B495-4E98-99C4-2DA6C9E75CE8}" type="parTrans" cxnId="{128CB023-402F-45F3-8994-465EE22B01D9}">
      <dgm:prSet/>
      <dgm:spPr/>
      <dgm:t>
        <a:bodyPr/>
        <a:lstStyle/>
        <a:p>
          <a:endParaRPr lang="cs-CZ"/>
        </a:p>
      </dgm:t>
    </dgm:pt>
    <dgm:pt modelId="{EAD8B565-FA71-4AFC-A6C8-F75864B85B2D}" type="sibTrans" cxnId="{128CB023-402F-45F3-8994-465EE22B01D9}">
      <dgm:prSet/>
      <dgm:spPr/>
      <dgm:t>
        <a:bodyPr/>
        <a:lstStyle/>
        <a:p>
          <a:endParaRPr lang="cs-CZ"/>
        </a:p>
      </dgm:t>
    </dgm:pt>
    <dgm:pt modelId="{A220D273-BFAB-40DC-AF90-124BB21A48C4}">
      <dgm:prSet phldrT="[Text]"/>
      <dgm:spPr/>
      <dgm:t>
        <a:bodyPr/>
        <a:lstStyle/>
        <a:p>
          <a:r>
            <a:rPr lang="cs-CZ" dirty="0"/>
            <a:t>2021</a:t>
          </a:r>
        </a:p>
        <a:p>
          <a:r>
            <a:rPr lang="cs-CZ" dirty="0"/>
            <a:t>Vydání baterie pro praxi</a:t>
          </a:r>
        </a:p>
      </dgm:t>
    </dgm:pt>
    <dgm:pt modelId="{C7FE1C74-48B3-4D90-83C8-7D6F37BA6E3C}" type="parTrans" cxnId="{2CF9C03A-8B4B-47A1-9B2A-5C616882F4DB}">
      <dgm:prSet/>
      <dgm:spPr/>
      <dgm:t>
        <a:bodyPr/>
        <a:lstStyle/>
        <a:p>
          <a:endParaRPr lang="cs-CZ"/>
        </a:p>
      </dgm:t>
    </dgm:pt>
    <dgm:pt modelId="{E37E9959-F450-47C4-A1F8-0671BA5526FE}" type="sibTrans" cxnId="{2CF9C03A-8B4B-47A1-9B2A-5C616882F4DB}">
      <dgm:prSet/>
      <dgm:spPr/>
      <dgm:t>
        <a:bodyPr/>
        <a:lstStyle/>
        <a:p>
          <a:endParaRPr lang="cs-CZ"/>
        </a:p>
      </dgm:t>
    </dgm:pt>
    <dgm:pt modelId="{3E7E7E26-068F-4A05-9304-7E5AE8D1F7E1}" type="pres">
      <dgm:prSet presAssocID="{6AE11587-860D-400B-8DA0-43B9249B1BE6}" presName="CompostProcess" presStyleCnt="0">
        <dgm:presLayoutVars>
          <dgm:dir/>
          <dgm:resizeHandles val="exact"/>
        </dgm:presLayoutVars>
      </dgm:prSet>
      <dgm:spPr/>
    </dgm:pt>
    <dgm:pt modelId="{E1651A4F-F492-4245-81F3-AEB817734093}" type="pres">
      <dgm:prSet presAssocID="{6AE11587-860D-400B-8DA0-43B9249B1BE6}" presName="arrow" presStyleLbl="bgShp" presStyleIdx="0" presStyleCnt="1"/>
      <dgm:spPr/>
    </dgm:pt>
    <dgm:pt modelId="{4E4E2F99-D021-4371-BE85-06320CD7CF79}" type="pres">
      <dgm:prSet presAssocID="{6AE11587-860D-400B-8DA0-43B9249B1BE6}" presName="linearProcess" presStyleCnt="0"/>
      <dgm:spPr/>
    </dgm:pt>
    <dgm:pt modelId="{25AA8D4F-05BF-4C3D-A585-7016258AF067}" type="pres">
      <dgm:prSet presAssocID="{E2E03A10-B545-4427-B09E-6F45A687D37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3D90CF-4656-4588-851E-37309953B2D0}" type="pres">
      <dgm:prSet presAssocID="{149D16F0-A163-4236-BAB6-5CB9377E5706}" presName="sibTrans" presStyleCnt="0"/>
      <dgm:spPr/>
    </dgm:pt>
    <dgm:pt modelId="{CC7C732C-C934-444E-B818-BF02DDD0B581}" type="pres">
      <dgm:prSet presAssocID="{F25D2AAE-0685-4EAC-8757-B44DCAC0A7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82D292-45C7-46A9-82F2-ED78335A1C6F}" type="pres">
      <dgm:prSet presAssocID="{EAD8B565-FA71-4AFC-A6C8-F75864B85B2D}" presName="sibTrans" presStyleCnt="0"/>
      <dgm:spPr/>
    </dgm:pt>
    <dgm:pt modelId="{DCEEE138-42DE-4C43-ADF5-53384C1F2A7C}" type="pres">
      <dgm:prSet presAssocID="{A220D273-BFAB-40DC-AF90-124BB21A48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F7AB0C-60F6-4176-ADDC-695AD5C1C136}" srcId="{6AE11587-860D-400B-8DA0-43B9249B1BE6}" destId="{E2E03A10-B545-4427-B09E-6F45A687D37D}" srcOrd="0" destOrd="0" parTransId="{F7EE52E9-0FC9-4FA5-BE5B-01B5B05987F2}" sibTransId="{149D16F0-A163-4236-BAB6-5CB9377E5706}"/>
    <dgm:cxn modelId="{128CB023-402F-45F3-8994-465EE22B01D9}" srcId="{6AE11587-860D-400B-8DA0-43B9249B1BE6}" destId="{F25D2AAE-0685-4EAC-8757-B44DCAC0A7AB}" srcOrd="1" destOrd="0" parTransId="{538AA5D0-B495-4E98-99C4-2DA6C9E75CE8}" sibTransId="{EAD8B565-FA71-4AFC-A6C8-F75864B85B2D}"/>
    <dgm:cxn modelId="{2C864A43-177B-436E-BD0B-88DDA11D60D4}" type="presOf" srcId="{A220D273-BFAB-40DC-AF90-124BB21A48C4}" destId="{DCEEE138-42DE-4C43-ADF5-53384C1F2A7C}" srcOrd="0" destOrd="0" presId="urn:microsoft.com/office/officeart/2005/8/layout/hProcess9"/>
    <dgm:cxn modelId="{2CF9C03A-8B4B-47A1-9B2A-5C616882F4DB}" srcId="{6AE11587-860D-400B-8DA0-43B9249B1BE6}" destId="{A220D273-BFAB-40DC-AF90-124BB21A48C4}" srcOrd="2" destOrd="0" parTransId="{C7FE1C74-48B3-4D90-83C8-7D6F37BA6E3C}" sibTransId="{E37E9959-F450-47C4-A1F8-0671BA5526FE}"/>
    <dgm:cxn modelId="{EAF5C6BD-5F07-4919-A0C6-1BDD17EAA3A1}" type="presOf" srcId="{F25D2AAE-0685-4EAC-8757-B44DCAC0A7AB}" destId="{CC7C732C-C934-444E-B818-BF02DDD0B581}" srcOrd="0" destOrd="0" presId="urn:microsoft.com/office/officeart/2005/8/layout/hProcess9"/>
    <dgm:cxn modelId="{2E971564-76F9-4B73-A5DC-80A154E5A166}" type="presOf" srcId="{6AE11587-860D-400B-8DA0-43B9249B1BE6}" destId="{3E7E7E26-068F-4A05-9304-7E5AE8D1F7E1}" srcOrd="0" destOrd="0" presId="urn:microsoft.com/office/officeart/2005/8/layout/hProcess9"/>
    <dgm:cxn modelId="{9331C147-A326-497A-AFE7-7F0B38DDFC9D}" type="presOf" srcId="{E2E03A10-B545-4427-B09E-6F45A687D37D}" destId="{25AA8D4F-05BF-4C3D-A585-7016258AF067}" srcOrd="0" destOrd="0" presId="urn:microsoft.com/office/officeart/2005/8/layout/hProcess9"/>
    <dgm:cxn modelId="{BBFB571D-3C0C-4886-95F9-6F09275AAA9A}" type="presParOf" srcId="{3E7E7E26-068F-4A05-9304-7E5AE8D1F7E1}" destId="{E1651A4F-F492-4245-81F3-AEB817734093}" srcOrd="0" destOrd="0" presId="urn:microsoft.com/office/officeart/2005/8/layout/hProcess9"/>
    <dgm:cxn modelId="{998BD189-866D-4CFE-9D7B-01965AE35A21}" type="presParOf" srcId="{3E7E7E26-068F-4A05-9304-7E5AE8D1F7E1}" destId="{4E4E2F99-D021-4371-BE85-06320CD7CF79}" srcOrd="1" destOrd="0" presId="urn:microsoft.com/office/officeart/2005/8/layout/hProcess9"/>
    <dgm:cxn modelId="{B9998C8A-59F1-4CF5-801D-DB5705EF81A6}" type="presParOf" srcId="{4E4E2F99-D021-4371-BE85-06320CD7CF79}" destId="{25AA8D4F-05BF-4C3D-A585-7016258AF067}" srcOrd="0" destOrd="0" presId="urn:microsoft.com/office/officeart/2005/8/layout/hProcess9"/>
    <dgm:cxn modelId="{75A779F3-DF41-47CC-B2C6-2D8EFE1ECE3D}" type="presParOf" srcId="{4E4E2F99-D021-4371-BE85-06320CD7CF79}" destId="{F93D90CF-4656-4588-851E-37309953B2D0}" srcOrd="1" destOrd="0" presId="urn:microsoft.com/office/officeart/2005/8/layout/hProcess9"/>
    <dgm:cxn modelId="{17EC81C1-C742-4E2D-A461-FE507E5F3B93}" type="presParOf" srcId="{4E4E2F99-D021-4371-BE85-06320CD7CF79}" destId="{CC7C732C-C934-444E-B818-BF02DDD0B581}" srcOrd="2" destOrd="0" presId="urn:microsoft.com/office/officeart/2005/8/layout/hProcess9"/>
    <dgm:cxn modelId="{CCD08DB6-9C64-4C3F-946B-2C087DC98075}" type="presParOf" srcId="{4E4E2F99-D021-4371-BE85-06320CD7CF79}" destId="{5982D292-45C7-46A9-82F2-ED78335A1C6F}" srcOrd="3" destOrd="0" presId="urn:microsoft.com/office/officeart/2005/8/layout/hProcess9"/>
    <dgm:cxn modelId="{955DB3D6-7F12-4C20-BA0C-98C679066177}" type="presParOf" srcId="{4E4E2F99-D021-4371-BE85-06320CD7CF79}" destId="{DCEEE138-42DE-4C43-ADF5-53384C1F2A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3AF38-D9B4-4A2E-B9E0-DD8E7CC1D2FD}">
      <dsp:nvSpPr>
        <dsp:cNvPr id="0" name=""/>
        <dsp:cNvSpPr/>
      </dsp:nvSpPr>
      <dsp:spPr>
        <a:xfrm>
          <a:off x="4023360" y="491"/>
          <a:ext cx="6035040" cy="1915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RAN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Fonologická paměť 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Fonematické uvědomování</a:t>
          </a:r>
          <a:endParaRPr lang="cs-CZ" sz="2200" kern="1200" dirty="0"/>
        </a:p>
      </dsp:txBody>
      <dsp:txXfrm>
        <a:off x="4023360" y="239880"/>
        <a:ext cx="5316872" cy="1436337"/>
      </dsp:txXfrm>
    </dsp:sp>
    <dsp:sp modelId="{7F43A9E7-FCD5-4A26-BBD7-B241D1C9FBEE}">
      <dsp:nvSpPr>
        <dsp:cNvPr id="0" name=""/>
        <dsp:cNvSpPr/>
      </dsp:nvSpPr>
      <dsp:spPr>
        <a:xfrm>
          <a:off x="0" y="491"/>
          <a:ext cx="4023360" cy="191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smtClean="0"/>
            <a:t>Fonologická část</a:t>
          </a:r>
          <a:endParaRPr lang="cs-CZ" sz="5100" kern="1200" dirty="0"/>
        </a:p>
      </dsp:txBody>
      <dsp:txXfrm>
        <a:off x="93488" y="93979"/>
        <a:ext cx="3836384" cy="1728139"/>
      </dsp:txXfrm>
    </dsp:sp>
    <dsp:sp modelId="{C0A4498E-4E40-4FFE-8963-EB67F4692B00}">
      <dsp:nvSpPr>
        <dsp:cNvPr id="0" name=""/>
        <dsp:cNvSpPr/>
      </dsp:nvSpPr>
      <dsp:spPr>
        <a:xfrm>
          <a:off x="4023360" y="2107118"/>
          <a:ext cx="6035040" cy="1915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Morfologie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Porozumění gramatice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Slovník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Opakování vět</a:t>
          </a:r>
          <a:endParaRPr lang="cs-CZ" sz="2200" kern="1200" dirty="0"/>
        </a:p>
      </dsp:txBody>
      <dsp:txXfrm>
        <a:off x="4023360" y="2346507"/>
        <a:ext cx="5316872" cy="1436337"/>
      </dsp:txXfrm>
    </dsp:sp>
    <dsp:sp modelId="{B680EDCB-09F6-4F6D-AD4A-F7ECEEDBE8B6}">
      <dsp:nvSpPr>
        <dsp:cNvPr id="0" name=""/>
        <dsp:cNvSpPr/>
      </dsp:nvSpPr>
      <dsp:spPr>
        <a:xfrm>
          <a:off x="0" y="2107118"/>
          <a:ext cx="4023360" cy="191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smtClean="0"/>
            <a:t>Gramatická a lexikální část</a:t>
          </a:r>
          <a:endParaRPr lang="cs-CZ" sz="5100" kern="1200" dirty="0"/>
        </a:p>
      </dsp:txBody>
      <dsp:txXfrm>
        <a:off x="93488" y="2200606"/>
        <a:ext cx="3836384" cy="1728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51A4F-F492-4245-81F3-AEB817734093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A8D4F-05BF-4C3D-A585-7016258AF067}">
      <dsp:nvSpPr>
        <dsp:cNvPr id="0" name=""/>
        <dsp:cNvSpPr/>
      </dsp:nvSpPr>
      <dsp:spPr>
        <a:xfrm>
          <a:off x="291487" y="1206817"/>
          <a:ext cx="3017520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2019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Příprava a pilotování</a:t>
          </a:r>
        </a:p>
      </dsp:txBody>
      <dsp:txXfrm>
        <a:off x="370036" y="1285366"/>
        <a:ext cx="2860422" cy="1451992"/>
      </dsp:txXfrm>
    </dsp:sp>
    <dsp:sp modelId="{CC7C732C-C934-444E-B818-BF02DDD0B581}">
      <dsp:nvSpPr>
        <dsp:cNvPr id="0" name=""/>
        <dsp:cNvSpPr/>
      </dsp:nvSpPr>
      <dsp:spPr>
        <a:xfrm>
          <a:off x="3520440" y="1206817"/>
          <a:ext cx="3017520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2020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Sběr dat</a:t>
          </a:r>
        </a:p>
      </dsp:txBody>
      <dsp:txXfrm>
        <a:off x="3598989" y="1285366"/>
        <a:ext cx="2860422" cy="1451992"/>
      </dsp:txXfrm>
    </dsp:sp>
    <dsp:sp modelId="{DCEEE138-42DE-4C43-ADF5-53384C1F2A7C}">
      <dsp:nvSpPr>
        <dsp:cNvPr id="0" name=""/>
        <dsp:cNvSpPr/>
      </dsp:nvSpPr>
      <dsp:spPr>
        <a:xfrm>
          <a:off x="6749392" y="1206817"/>
          <a:ext cx="3017520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2021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Vydání baterie pro praxi</a:t>
          </a:r>
        </a:p>
      </dsp:txBody>
      <dsp:txXfrm>
        <a:off x="6827941" y="1285366"/>
        <a:ext cx="2860422" cy="145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28A0-F3EA-48B1-B391-D1906F26B6A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6FDE2-7A62-4765-9666-0786345C4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21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6FDE2-7A62-4765-9666-0786345C49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6FDE2-7A62-4765-9666-0786345C49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5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8D7-7DEE-4F1B-9D7A-AC81ECF1A6FB}" type="datetime1">
              <a:rPr lang="cs-CZ" smtClean="0"/>
              <a:t>13.01.2020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56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77E2-A480-4523-B2B1-1A10C0C1D60F}" type="datetime1">
              <a:rPr lang="cs-CZ" smtClean="0"/>
              <a:t>13.01.2020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98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877D-9E24-4526-A7FE-7A1C54C2382A}" type="datetime1">
              <a:rPr lang="cs-CZ" smtClean="0"/>
              <a:t>13.01.2020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52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4923-2EAC-40E4-B67B-2A9D2BE2C630}" type="datetime1">
              <a:rPr lang="cs-CZ" smtClean="0"/>
              <a:t>13.01.2020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0031-0EF7-42CD-8646-4A7BF7F87B54}" type="datetime1">
              <a:rPr lang="cs-CZ" smtClean="0"/>
              <a:t>13.01.2020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5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7B89-88B7-4E59-947C-858737BE4F45}" type="datetime1">
              <a:rPr lang="cs-CZ" smtClean="0"/>
              <a:t>13.01.2020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03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2EE4-6FD5-4B36-A231-5A7C7D20AE99}" type="datetime1">
              <a:rPr lang="cs-CZ" smtClean="0"/>
              <a:t>13.01.2020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67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F978-5AFD-4DE7-88C0-4A8D655AF932}" type="datetime1">
              <a:rPr lang="cs-CZ" smtClean="0"/>
              <a:t>13.01.2020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61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4B58-50C4-4AA4-AA71-1A12ADDEC1C3}" type="datetime1">
              <a:rPr lang="cs-CZ" smtClean="0"/>
              <a:t>13.01.2020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58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D888DF-9917-488F-B527-42DF577F5FDC}" type="datetime1">
              <a:rPr lang="cs-CZ" smtClean="0"/>
              <a:t>13.01.2020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03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4ED0-7042-4A60-8498-07F0EDDB954B}" type="datetime1">
              <a:rPr lang="cs-CZ" smtClean="0"/>
              <a:t>13.01.2020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82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8A55C1-E27F-4E5D-98AD-ABD9F4E80A5B}" type="datetime1">
              <a:rPr lang="cs-CZ" smtClean="0"/>
              <a:t>13.01.2020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Konference: Škola jako místo setkávání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AB7888-E22C-4A17-91C1-8C53D3E6C43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3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choffelov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69199" y="1642443"/>
            <a:ext cx="10058400" cy="2423983"/>
          </a:xfrm>
        </p:spPr>
        <p:txBody>
          <a:bodyPr>
            <a:normAutofit/>
          </a:bodyPr>
          <a:lstStyle/>
          <a:p>
            <a:r>
              <a:rPr lang="cs-CZ" sz="4800" dirty="0" smtClean="0"/>
              <a:t>Komplexní diagnostická </a:t>
            </a:r>
            <a:r>
              <a:rPr lang="cs-CZ" sz="4800" dirty="0"/>
              <a:t>baterie pro posuzování jazykových a fonologických </a:t>
            </a:r>
            <a:r>
              <a:rPr lang="cs-CZ" sz="4800" dirty="0" smtClean="0"/>
              <a:t>schopností- představení projektu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500081"/>
            <a:ext cx="9947439" cy="1078786"/>
          </a:xfrm>
        </p:spPr>
        <p:txBody>
          <a:bodyPr>
            <a:noAutofit/>
          </a:bodyPr>
          <a:lstStyle/>
          <a:p>
            <a:r>
              <a:rPr lang="cs-CZ" dirty="0" smtClean="0"/>
              <a:t>Gabriela </a:t>
            </a:r>
            <a:r>
              <a:rPr lang="cs-CZ" dirty="0"/>
              <a:t>Seidlová </a:t>
            </a:r>
            <a:r>
              <a:rPr lang="cs-CZ" dirty="0" smtClean="0"/>
              <a:t>Málková</a:t>
            </a:r>
          </a:p>
          <a:p>
            <a:r>
              <a:rPr lang="cs-CZ" dirty="0" smtClean="0"/>
              <a:t>FILIP SMOLÍK</a:t>
            </a:r>
            <a:endParaRPr lang="cs-CZ" dirty="0"/>
          </a:p>
          <a:p>
            <a:r>
              <a:rPr lang="cs-CZ" dirty="0"/>
              <a:t>Miroslava Nováková </a:t>
            </a:r>
            <a:r>
              <a:rPr lang="cs-CZ" dirty="0" err="1"/>
              <a:t>Schöffelová</a:t>
            </a:r>
            <a:endParaRPr lang="cs-CZ" dirty="0"/>
          </a:p>
          <a:p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dirty="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264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ED5DC-E08C-4938-BDE1-CAFD7CB9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 </a:t>
            </a:r>
            <a:r>
              <a:rPr lang="cs-CZ" dirty="0"/>
              <a:t>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7C94E5-4FE3-4621-AF99-5191DAC3D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Pomoc </a:t>
            </a:r>
            <a:r>
              <a:rPr lang="cs-CZ" sz="2800" dirty="0"/>
              <a:t>při sběru dat – umožnění sběru dat ve Vaší škole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Kontakt: </a:t>
            </a:r>
            <a:r>
              <a:rPr lang="cs-CZ" sz="2800" dirty="0" smtClean="0">
                <a:hlinkClick r:id="rId2"/>
              </a:rPr>
              <a:t>schoffelova@gmail.com</a:t>
            </a:r>
            <a:endParaRPr lang="cs-CZ" sz="2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2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2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Tato prezentace je oficiálním výstupem projektu FHS UK č</a:t>
            </a:r>
            <a:r>
              <a:rPr lang="cs-CZ" sz="2800" dirty="0"/>
              <a:t>. </a:t>
            </a:r>
            <a:r>
              <a:rPr lang="cs-CZ" sz="2800" dirty="0" smtClean="0"/>
              <a:t>TLO2000174 „Komplexní diagnostická baterie pro posuzování jazykových a fonologických schopností v předškolním a raném školním věku“  </a:t>
            </a:r>
            <a:endParaRPr lang="cs-CZ" sz="28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E5D71F-4CCC-4548-A35C-70140EE2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834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9D8C2-909A-414F-AA36-F20CA07E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 projektu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F5E17A-527E-4954-A10C-62E30124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Projekt TAČR č. TLO2000174  - 2019-2021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Cíl: sestavení </a:t>
            </a:r>
            <a:r>
              <a:rPr lang="cs-CZ" sz="2800" dirty="0"/>
              <a:t>diagnostické baterie pro diagnostiku úrovně jazykového vývoje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D</a:t>
            </a:r>
            <a:r>
              <a:rPr lang="cs-CZ" sz="2800" dirty="0" smtClean="0"/>
              <a:t>ěti </a:t>
            </a:r>
            <a:r>
              <a:rPr lang="cs-CZ" sz="2800" dirty="0"/>
              <a:t>předškolního a raného školního věku (3-8 let)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Standardizace nástroje </a:t>
            </a:r>
            <a:r>
              <a:rPr lang="cs-CZ" sz="2800" dirty="0"/>
              <a:t>pro užití v klinické praxi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7B3EE3-00C2-4E29-9A8C-A8EA8E8B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dirty="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300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353EA-68D2-4903-8F68-F0B2E1DD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 čeho vycházíme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FB9929-B311-4E88-AEEA-E4F5CE936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Kritická situace v diagnostice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Nedostatek diagnostických </a:t>
            </a:r>
            <a:r>
              <a:rPr lang="cs-CZ" sz="2800" dirty="0"/>
              <a:t>nástrojů pro odhalení rizika/poruchy v jazykovém vývoji (a počáteční gramotnosti)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Děti ohrožené poruchami jazykového a fonologického vývoje (gramotnosti)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Nedostatečná </a:t>
            </a:r>
            <a:r>
              <a:rPr lang="cs-CZ" sz="2800" dirty="0"/>
              <a:t>diagnostika → nepřesně zacílená intervence → selhávání ve škole se všemi jeho </a:t>
            </a:r>
            <a:r>
              <a:rPr lang="cs-CZ" sz="2800" dirty="0" smtClean="0"/>
              <a:t>důsledky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28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B08A1F-AD5F-41E0-B80D-AF398DD7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240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 co navazujeme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cs-CZ" sz="3200" dirty="0"/>
              <a:t>P</a:t>
            </a:r>
            <a:r>
              <a:rPr lang="cs-CZ" sz="3200" dirty="0" smtClean="0"/>
              <a:t>ředchozí výzkumná práce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 smtClean="0"/>
              <a:t>2008 – 2011: Projekt ELDEL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 smtClean="0"/>
              <a:t>2010 </a:t>
            </a:r>
            <a:r>
              <a:rPr lang="cs-CZ" sz="2400" dirty="0"/>
              <a:t>–</a:t>
            </a:r>
            <a:r>
              <a:rPr lang="cs-CZ" sz="2400" dirty="0" smtClean="0"/>
              <a:t> 2011: </a:t>
            </a:r>
            <a:r>
              <a:rPr lang="cs-CZ" sz="2400" dirty="0"/>
              <a:t>Fonologické a syntaktické uvědomování v předškolním věku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/>
              <a:t>2010 – </a:t>
            </a:r>
            <a:r>
              <a:rPr lang="cs-CZ" sz="2400" dirty="0" smtClean="0"/>
              <a:t>2012: Porozumění </a:t>
            </a:r>
            <a:r>
              <a:rPr lang="cs-CZ" sz="2400" dirty="0"/>
              <a:t>gramatice a lexikonu u batolat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 smtClean="0"/>
              <a:t>2013 – 2015: Trénink </a:t>
            </a:r>
            <a:r>
              <a:rPr lang="cs-CZ" sz="2400" dirty="0"/>
              <a:t>fonematického povědomí a znalosti písmen- jejich vývojová souvislost a vliv na rozvoj </a:t>
            </a:r>
            <a:r>
              <a:rPr lang="en-US" sz="2400" dirty="0" err="1"/>
              <a:t>počáteční</a:t>
            </a:r>
            <a:r>
              <a:rPr lang="en-US" sz="2400" dirty="0"/>
              <a:t> </a:t>
            </a:r>
            <a:r>
              <a:rPr lang="en-US" sz="2400" dirty="0" err="1" smtClean="0"/>
              <a:t>gramotnost</a:t>
            </a:r>
            <a:r>
              <a:rPr lang="cs-CZ" sz="2400" dirty="0" smtClean="0"/>
              <a:t>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 smtClean="0"/>
              <a:t>2013 – 2015: </a:t>
            </a:r>
            <a:r>
              <a:rPr lang="cs-CZ" sz="2400" dirty="0"/>
              <a:t>Osvojování české gramatiky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 smtClean="0"/>
              <a:t>2016</a:t>
            </a:r>
            <a:r>
              <a:rPr lang="cs-CZ" sz="2400" dirty="0"/>
              <a:t> – </a:t>
            </a:r>
            <a:r>
              <a:rPr lang="cs-CZ" sz="2400" dirty="0" smtClean="0"/>
              <a:t>2018: </a:t>
            </a:r>
            <a:r>
              <a:rPr lang="cs-CZ" sz="2400" dirty="0"/>
              <a:t>Mentální zpracování gramatické a sémantické informace u českých dětí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02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 co navazujeme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2" indent="0">
              <a:buNone/>
            </a:pPr>
            <a:r>
              <a:rPr lang="cs-CZ" sz="3200" dirty="0"/>
              <a:t>Předchozí diagnostické baterie: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800" dirty="0" smtClean="0"/>
              <a:t>Baterie testů fonologických schopností (NUV: 2013, 2017)</a:t>
            </a:r>
            <a:endParaRPr lang="cs-CZ" sz="2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800" dirty="0"/>
              <a:t>Diagnostika jazykového vývoje pro předškolní </a:t>
            </a:r>
            <a:r>
              <a:rPr lang="cs-CZ" sz="2800" dirty="0" smtClean="0"/>
              <a:t>děti (Grada:2014)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sz="2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800" dirty="0" smtClean="0"/>
              <a:t>Chybí komplexní nástroj umožňující kontinuální sledování dětí od předškolního do mladšího školního věku</a:t>
            </a: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039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1FD03-CAD6-417E-AD43-FBAF9CD7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Očekávaný výsledek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02FC4C-C724-4BBA-B748-8E1D3688D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Ucelená testová  </a:t>
            </a:r>
            <a:r>
              <a:rPr lang="cs-CZ" sz="2800" dirty="0"/>
              <a:t>baterie </a:t>
            </a:r>
            <a:r>
              <a:rPr lang="cs-CZ" sz="2800" dirty="0" smtClean="0"/>
              <a:t>pro mapování základních rovin jazykových schopností předškolního a raně školního dítěte  </a:t>
            </a:r>
            <a:r>
              <a:rPr lang="cs-CZ" sz="2800" dirty="0"/>
              <a:t>(3-8 let</a:t>
            </a:r>
            <a:r>
              <a:rPr lang="cs-CZ" sz="28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Snaha vyrovnat se oborovou „pestrostí“ diagnostiky jazyka   (kdo diagnostikuje jazykové </a:t>
            </a:r>
            <a:r>
              <a:rPr lang="cs-CZ" sz="2800" dirty="0" err="1" smtClean="0"/>
              <a:t>schopnopsti</a:t>
            </a:r>
            <a:r>
              <a:rPr lang="cs-CZ" sz="2800" dirty="0" smtClean="0"/>
              <a:t>? ) ; aplikační garant: AKL ČR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 smtClean="0"/>
              <a:t>Návaznost nápravných</a:t>
            </a:r>
            <a:r>
              <a:rPr lang="cs-CZ" sz="2800" dirty="0"/>
              <a:t>, intervenčních či terapeutických opatření v praxi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Návaznost na další vzdělávání </a:t>
            </a:r>
            <a:r>
              <a:rPr lang="cs-CZ" sz="2800" dirty="0" smtClean="0"/>
              <a:t>profesionálů (logopedů, psychologů, pedagogů)</a:t>
            </a: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8DA87F-DA36-4EA2-919C-4DA924F6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027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5195F-F8B9-4500-8670-9AFB137D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Struktura </a:t>
            </a:r>
            <a:r>
              <a:rPr lang="cs-CZ" dirty="0" smtClean="0"/>
              <a:t>diagnostické baterie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25272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729726-AB84-43D7-8B94-4FB9637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564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991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Struktura diagnostické baterie - ukázka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70493"/>
              </p:ext>
            </p:extLst>
          </p:nvPr>
        </p:nvGraphicFramePr>
        <p:xfrm>
          <a:off x="1068229" y="1840914"/>
          <a:ext cx="10058715" cy="399723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1743">
                  <a:extLst>
                    <a:ext uri="{9D8B030D-6E8A-4147-A177-3AD203B41FA5}">
                      <a16:colId xmlns:a16="http://schemas.microsoft.com/office/drawing/2014/main" val="2705118011"/>
                    </a:ext>
                  </a:extLst>
                </a:gridCol>
                <a:gridCol w="2011743">
                  <a:extLst>
                    <a:ext uri="{9D8B030D-6E8A-4147-A177-3AD203B41FA5}">
                      <a16:colId xmlns:a16="http://schemas.microsoft.com/office/drawing/2014/main" val="1813526832"/>
                    </a:ext>
                  </a:extLst>
                </a:gridCol>
                <a:gridCol w="2011743">
                  <a:extLst>
                    <a:ext uri="{9D8B030D-6E8A-4147-A177-3AD203B41FA5}">
                      <a16:colId xmlns:a16="http://schemas.microsoft.com/office/drawing/2014/main" val="3451164338"/>
                    </a:ext>
                  </a:extLst>
                </a:gridCol>
                <a:gridCol w="2011743">
                  <a:extLst>
                    <a:ext uri="{9D8B030D-6E8A-4147-A177-3AD203B41FA5}">
                      <a16:colId xmlns:a16="http://schemas.microsoft.com/office/drawing/2014/main" val="3762979041"/>
                    </a:ext>
                  </a:extLst>
                </a:gridCol>
                <a:gridCol w="2011743">
                  <a:extLst>
                    <a:ext uri="{9D8B030D-6E8A-4147-A177-3AD203B41FA5}">
                      <a16:colId xmlns:a16="http://schemas.microsoft.com/office/drawing/2014/main" val="2719706105"/>
                    </a:ext>
                  </a:extLst>
                </a:gridCol>
              </a:tblGrid>
              <a:tr h="5174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SLABIKA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HLÁSKA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10631"/>
                  </a:ext>
                </a:extLst>
              </a:tr>
              <a:tr h="6959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VÝSTUP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94057"/>
                  </a:ext>
                </a:extLst>
              </a:tr>
              <a:tr h="6959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FONOLOGICKÁ IDENTIFIKACE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11123"/>
                  </a:ext>
                </a:extLst>
              </a:tr>
              <a:tr h="6959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FONOLOGICKÁ ANALÝZA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03937"/>
                  </a:ext>
                </a:extLst>
              </a:tr>
              <a:tr h="6959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FONOLOGICKÁ SYNTÉZA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63010"/>
                  </a:ext>
                </a:extLst>
              </a:tr>
              <a:tr h="6959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FONOLOGICKÁ MANIPULACE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77225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86185" y="6423779"/>
            <a:ext cx="4822804" cy="401132"/>
          </a:xfrm>
        </p:spPr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  <p:sp>
        <p:nvSpPr>
          <p:cNvPr id="6" name="Šipka dolů 5"/>
          <p:cNvSpPr/>
          <p:nvPr/>
        </p:nvSpPr>
        <p:spPr>
          <a:xfrm flipH="1">
            <a:off x="649911" y="2939141"/>
            <a:ext cx="352697" cy="2638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686185" y="1388114"/>
            <a:ext cx="6019518" cy="45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3860123" y="3162498"/>
            <a:ext cx="546181" cy="5010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7744380" y="3162499"/>
            <a:ext cx="546181" cy="5010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9866723" y="3162500"/>
            <a:ext cx="546181" cy="5010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06" y="1840914"/>
            <a:ext cx="6014218" cy="422688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51" y="2542305"/>
            <a:ext cx="6851420" cy="303553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860123" y="3133912"/>
            <a:ext cx="54664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/>
              <a:t>PES</a:t>
            </a:r>
          </a:p>
          <a:p>
            <a:pPr algn="ctr"/>
            <a:r>
              <a:rPr lang="cs-CZ" sz="5400" dirty="0" smtClean="0"/>
              <a:t>POL-ČOL-MAČ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7410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FB70A-E93B-4879-9B32-1649872F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Časová osa výzkumu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9504E2C5-2EC0-4058-B932-DDA36CEBE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33786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70A2D3-2F03-4E2F-849C-9ECF8323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200" smtClean="0"/>
              <a:t>Konference: Škola jako místo setkávání 2019</a:t>
            </a:r>
            <a:endParaRPr lang="cs-CZ" sz="120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BF94F56-B1F2-4F57-9893-D782D541DC0B}"/>
              </a:ext>
            </a:extLst>
          </p:cNvPr>
          <p:cNvSpPr/>
          <p:nvPr/>
        </p:nvSpPr>
        <p:spPr>
          <a:xfrm>
            <a:off x="5148775" y="3207434"/>
            <a:ext cx="1997613" cy="1336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427A4D-BC62-4FF2-AD77-770272EE8183}"/>
              </a:ext>
            </a:extLst>
          </p:cNvPr>
          <p:cNvCxnSpPr/>
          <p:nvPr/>
        </p:nvCxnSpPr>
        <p:spPr>
          <a:xfrm flipH="1">
            <a:off x="6738425" y="2278966"/>
            <a:ext cx="506437" cy="661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1287</TotalTime>
  <Words>449</Words>
  <Application>Microsoft Office PowerPoint</Application>
  <PresentationFormat>Širokoúhlá obrazovka</PresentationFormat>
  <Paragraphs>85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Retrospektiva</vt:lpstr>
      <vt:lpstr>Komplexní diagnostická baterie pro posuzování jazykových a fonologických schopností- představení projektu</vt:lpstr>
      <vt:lpstr>O projektu</vt:lpstr>
      <vt:lpstr>Z čeho vycházíme</vt:lpstr>
      <vt:lpstr>Na co navazujeme</vt:lpstr>
      <vt:lpstr>Na co navazujeme</vt:lpstr>
      <vt:lpstr>Očekávaný výsledek projektu</vt:lpstr>
      <vt:lpstr>Struktura diagnostické baterie</vt:lpstr>
      <vt:lpstr>Struktura diagnostické baterie - ukázka</vt:lpstr>
      <vt:lpstr>Časová osa výzkumu</vt:lpstr>
      <vt:lpstr>Možnost spolupráce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Miruna</dc:creator>
  <cp:lastModifiedBy>Novakova Schoffelova Miroslava</cp:lastModifiedBy>
  <cp:revision>56</cp:revision>
  <dcterms:created xsi:type="dcterms:W3CDTF">2016-04-04T12:38:15Z</dcterms:created>
  <dcterms:modified xsi:type="dcterms:W3CDTF">2020-01-13T08:21:21Z</dcterms:modified>
</cp:coreProperties>
</file>